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05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04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21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54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174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83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102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5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87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23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96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1064E-1346-46C7-BBAB-E8E7058FA462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4A96-1978-4BB1-862B-635095333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このファイルは</a:t>
            </a:r>
            <a:r>
              <a:rPr lang="ja-JP" altLang="en-US" dirty="0"/>
              <a:t>、フォームの角丸め矩形</a:t>
            </a:r>
            <a:r>
              <a:rPr lang="ja-JP" altLang="en-US" dirty="0" smtClean="0"/>
              <a:t>で</a:t>
            </a:r>
            <a:r>
              <a:rPr lang="en-US" altLang="ja-JP" smtClean="0"/>
              <a:t>PowerPoint</a:t>
            </a:r>
            <a:r>
              <a:rPr lang="ja-JP" altLang="en-US" smtClean="0"/>
              <a:t>の</a:t>
            </a:r>
            <a:r>
              <a:rPr lang="ja-JP" altLang="en-US" dirty="0"/>
              <a:t>アイコンを表示するためのサンプルです。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1134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" val="8c357b70-281b-4581-8a7d-b665f5dda084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このファイルは、フォームの角丸め矩形でPowerPointのアイコンを表示するためのサンプルです。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このファイルは、フォームの角丸め矩形でExcelのアイコンを表示するためのサンプルです。</dc:title>
  <dc:creator>kthree</dc:creator>
  <cp:lastModifiedBy>kthree</cp:lastModifiedBy>
  <cp:revision>2</cp:revision>
  <dcterms:created xsi:type="dcterms:W3CDTF">2014-07-30T02:08:35Z</dcterms:created>
  <dcterms:modified xsi:type="dcterms:W3CDTF">2014-07-30T02:13:38Z</dcterms:modified>
</cp:coreProperties>
</file>